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5E47C979-14A2-4C2F-8C76-B1DDC658B55B}" type="datetimeFigureOut">
              <a:rPr lang="en-US" smtClean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35BB6D1-0449-4C0B-804E-B0F7C92F19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200400"/>
            <a:ext cx="2385134" cy="281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838200"/>
          </a:xfrm>
        </p:spPr>
        <p:txBody>
          <a:bodyPr>
            <a:noAutofit/>
          </a:bodyPr>
          <a:lstStyle/>
          <a:p>
            <a:r>
              <a:rPr lang="en-US" sz="1200" dirty="0"/>
              <a:t>Type your name, </a:t>
            </a:r>
            <a:endParaRPr lang="en-US" sz="1200" dirty="0" smtClean="0"/>
          </a:p>
          <a:p>
            <a:r>
              <a:rPr lang="en-US" sz="1200" dirty="0" smtClean="0"/>
              <a:t>the </a:t>
            </a:r>
            <a:r>
              <a:rPr lang="en-US" sz="1200" dirty="0"/>
              <a:t>date, </a:t>
            </a:r>
            <a:endParaRPr lang="en-US" sz="1200" dirty="0" smtClean="0"/>
          </a:p>
          <a:p>
            <a:r>
              <a:rPr lang="en-US" sz="1200" dirty="0" smtClean="0"/>
              <a:t>your </a:t>
            </a:r>
            <a:r>
              <a:rPr lang="en-US" sz="1200" dirty="0"/>
              <a:t>teacher’s name </a:t>
            </a:r>
            <a:endParaRPr lang="en-US" sz="1200" dirty="0" smtClean="0"/>
          </a:p>
          <a:p>
            <a:r>
              <a:rPr lang="en-US" sz="1200" dirty="0" smtClean="0"/>
              <a:t>the </a:t>
            </a:r>
            <a:r>
              <a:rPr lang="en-US" sz="1200" dirty="0"/>
              <a:t>name of your </a:t>
            </a:r>
            <a:r>
              <a:rPr lang="en-US" sz="1200" dirty="0" smtClean="0"/>
              <a:t>facilitator here</a:t>
            </a:r>
            <a:r>
              <a:rPr lang="en-US" sz="1200" dirty="0"/>
              <a:t>.</a:t>
            </a:r>
            <a:endParaRPr lang="en-US" sz="12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1219200"/>
            <a:ext cx="2895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smtClean="0">
                <a:solidFill>
                  <a:srgbClr val="003B68"/>
                </a:solidFill>
              </a:rPr>
              <a:t>Type the name of your first concept here</a:t>
            </a:r>
            <a:endParaRPr lang="en-US" sz="2800" b="1" dirty="0">
              <a:solidFill>
                <a:srgbClr val="003B68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86200" y="685800"/>
            <a:ext cx="5029200" cy="518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Complete all the information about the concept in this space.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 sure to add an image in the space on the left below your concept name.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3.03 Trading Cards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63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2385134" cy="281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533400"/>
            <a:ext cx="2895600" cy="2584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smtClean="0">
                <a:solidFill>
                  <a:srgbClr val="0070C0"/>
                </a:solidFill>
              </a:rPr>
              <a:t>Type the name of your </a:t>
            </a:r>
            <a:r>
              <a:rPr lang="en-US" sz="2800" b="1" dirty="0" smtClean="0">
                <a:solidFill>
                  <a:srgbClr val="0070C0"/>
                </a:solidFill>
              </a:rPr>
              <a:t>second </a:t>
            </a:r>
            <a:r>
              <a:rPr lang="en-US" sz="2800" b="1" dirty="0" smtClean="0">
                <a:solidFill>
                  <a:srgbClr val="0070C0"/>
                </a:solidFill>
              </a:rPr>
              <a:t>concept here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86200" y="685800"/>
            <a:ext cx="5029200" cy="518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Complete all the information about the concept in this space.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 sure to add an image in the space on the left below your concept name.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3.03 Trading Cards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2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2385134" cy="2819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533400"/>
            <a:ext cx="2895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smtClean="0">
                <a:solidFill>
                  <a:srgbClr val="0070C0"/>
                </a:solidFill>
              </a:rPr>
              <a:t>Type the name of your </a:t>
            </a:r>
            <a:r>
              <a:rPr lang="en-US" sz="2800" b="1" dirty="0" smtClean="0">
                <a:solidFill>
                  <a:srgbClr val="0070C0"/>
                </a:solidFill>
              </a:rPr>
              <a:t>third </a:t>
            </a:r>
            <a:r>
              <a:rPr lang="en-US" sz="2800" b="1" dirty="0" smtClean="0">
                <a:solidFill>
                  <a:srgbClr val="0070C0"/>
                </a:solidFill>
              </a:rPr>
              <a:t>concept here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86200" y="685800"/>
            <a:ext cx="5029200" cy="518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Complete all the information about the concept in this space.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 sure to add an image in the space on the left below your concept name.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3.03 Trading Cards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3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2385134" cy="281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533400"/>
            <a:ext cx="2895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smtClean="0">
                <a:solidFill>
                  <a:srgbClr val="0070C0"/>
                </a:solidFill>
              </a:rPr>
              <a:t>Type the name of your </a:t>
            </a:r>
            <a:r>
              <a:rPr lang="en-US" sz="2800" b="1" dirty="0" smtClean="0">
                <a:solidFill>
                  <a:srgbClr val="0070C0"/>
                </a:solidFill>
              </a:rPr>
              <a:t>fourth </a:t>
            </a:r>
            <a:r>
              <a:rPr lang="en-US" sz="2800" b="1" dirty="0" smtClean="0">
                <a:solidFill>
                  <a:srgbClr val="0070C0"/>
                </a:solidFill>
              </a:rPr>
              <a:t>concept here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86200" y="685800"/>
            <a:ext cx="5029200" cy="518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Complete all the information about the concept in this space.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 sure to add an image in the space on the left below your concept name.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3.03 Trading Cards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72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34</TotalTime>
  <Words>173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NewsPrint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Howell, Jackie</dc:creator>
  <cp:lastModifiedBy>Howell, Jackie</cp:lastModifiedBy>
  <cp:revision>7</cp:revision>
  <dcterms:created xsi:type="dcterms:W3CDTF">2017-02-02T16:42:43Z</dcterms:created>
  <dcterms:modified xsi:type="dcterms:W3CDTF">2017-02-02T19:27:34Z</dcterms:modified>
</cp:coreProperties>
</file>