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0884E-663B-4DC8-B34C-703F19676FF2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565E0-248D-4365-A3DE-AABF9CD4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8A9068-C2A9-40A1-8D7F-4B096C23B57A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5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3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2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7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0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6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0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0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1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3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DF9F0-B8C5-4F37-8D66-4BC0EDE89A9B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altLang="en-US" sz="1400" b="1" dirty="0" err="1" smtClean="0">
                <a:solidFill>
                  <a:schemeClr val="bg1"/>
                </a:solidFill>
              </a:rPr>
              <a:t>Fakepage</a:t>
            </a:r>
            <a:endParaRPr lang="en-US" alt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1600" b="1" u="sng" dirty="0" smtClean="0"/>
              <a:t>Name Here </a:t>
            </a:r>
            <a:r>
              <a:rPr lang="en-US" altLang="en-US" sz="1000" dirty="0" smtClean="0"/>
              <a:t>is </a:t>
            </a:r>
            <a:r>
              <a:rPr lang="en-US" altLang="en-US" sz="1200" b="1" u="sng" dirty="0" smtClean="0"/>
              <a:t>post what you are doing here….</a:t>
            </a:r>
            <a:endParaRPr lang="en-US" altLang="en-US" sz="1200" b="1" dirty="0" smtClean="0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b="1" dirty="0" smtClean="0">
                <a:solidFill>
                  <a:schemeClr val="bg1"/>
                </a:solidFill>
              </a:rPr>
              <a:t>Name Here</a:t>
            </a:r>
            <a:endParaRPr lang="en-US" altLang="en-US" sz="1200" b="1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2" name="Line 16"/>
          <p:cNvSpPr>
            <a:spLocks noChangeShapeType="1"/>
          </p:cNvSpPr>
          <p:nvPr/>
        </p:nvSpPr>
        <p:spPr bwMode="auto">
          <a:xfrm>
            <a:off x="162625" y="245693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19"/>
          <p:cNvSpPr>
            <a:spLocks noChangeShapeType="1"/>
          </p:cNvSpPr>
          <p:nvPr/>
        </p:nvSpPr>
        <p:spPr bwMode="auto">
          <a:xfrm>
            <a:off x="114300" y="466408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Wall</a:t>
            </a:r>
          </a:p>
        </p:txBody>
      </p:sp>
      <p:sp>
        <p:nvSpPr>
          <p:cNvPr id="2068" name="Text Box 2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Info</a:t>
            </a:r>
          </a:p>
        </p:txBody>
      </p:sp>
      <p:sp>
        <p:nvSpPr>
          <p:cNvPr id="2069" name="Text Box 2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Photos</a:t>
            </a:r>
          </a:p>
        </p:txBody>
      </p:sp>
      <p:sp>
        <p:nvSpPr>
          <p:cNvPr id="2070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2072" name="Rectangle 27"/>
          <p:cNvSpPr>
            <a:spLocks noChangeArrowheads="1"/>
          </p:cNvSpPr>
          <p:nvPr/>
        </p:nvSpPr>
        <p:spPr bwMode="auto">
          <a:xfrm>
            <a:off x="2057400" y="1524000"/>
            <a:ext cx="61722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73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58252" y="1789211"/>
            <a:ext cx="511884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 smtClean="0"/>
              <a:t>Post Here</a:t>
            </a:r>
            <a:endParaRPr lang="en-US" altLang="en-US" sz="1200" b="1" dirty="0"/>
          </a:p>
        </p:txBody>
      </p:sp>
      <p:sp>
        <p:nvSpPr>
          <p:cNvPr id="2075" name="Text Box 30"/>
          <p:cNvSpPr txBox="1">
            <a:spLocks noChangeArrowheads="1"/>
          </p:cNvSpPr>
          <p:nvPr/>
        </p:nvSpPr>
        <p:spPr bwMode="auto">
          <a:xfrm>
            <a:off x="2133600" y="1524000"/>
            <a:ext cx="2362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6" name="Text Box 31"/>
          <p:cNvSpPr txBox="1">
            <a:spLocks noChangeArrowheads="1"/>
          </p:cNvSpPr>
          <p:nvPr/>
        </p:nvSpPr>
        <p:spPr bwMode="auto">
          <a:xfrm>
            <a:off x="7391400" y="1782762"/>
            <a:ext cx="685800" cy="244475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 dirty="0"/>
              <a:t>Share</a:t>
            </a:r>
          </a:p>
        </p:txBody>
      </p:sp>
      <p:sp>
        <p:nvSpPr>
          <p:cNvPr id="2077" name="Text Box 33"/>
          <p:cNvSpPr txBox="1">
            <a:spLocks noChangeArrowheads="1"/>
          </p:cNvSpPr>
          <p:nvPr/>
        </p:nvSpPr>
        <p:spPr bwMode="auto">
          <a:xfrm>
            <a:off x="162625" y="2551211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 smtClean="0"/>
              <a:t>Basic Information</a:t>
            </a:r>
            <a:endParaRPr lang="en-US" altLang="en-US" sz="1200" dirty="0"/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>
            <a:off x="170329" y="2439007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Text Box 34"/>
          <p:cNvSpPr txBox="1">
            <a:spLocks noChangeArrowheads="1"/>
          </p:cNvSpPr>
          <p:nvPr/>
        </p:nvSpPr>
        <p:spPr bwMode="auto">
          <a:xfrm>
            <a:off x="170328" y="2955920"/>
            <a:ext cx="1734671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Birthday</a:t>
            </a:r>
            <a:r>
              <a:rPr lang="en-US" altLang="en-US" sz="1400" dirty="0">
                <a:solidFill>
                  <a:srgbClr val="959EBD"/>
                </a:solidFill>
              </a:rPr>
              <a:t>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Political Views:</a:t>
            </a:r>
            <a:endParaRPr lang="en-US" altLang="en-US" sz="1400" dirty="0">
              <a:solidFill>
                <a:srgbClr val="959EBD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smtClean="0">
                <a:solidFill>
                  <a:srgbClr val="959EBD"/>
                </a:solidFill>
              </a:rPr>
              <a:t>Hometown</a:t>
            </a:r>
            <a:r>
              <a:rPr lang="en-US" altLang="en-US" sz="1400" dirty="0" smtClean="0">
                <a:solidFill>
                  <a:srgbClr val="959EBD"/>
                </a:solidFill>
              </a:rPr>
              <a:t>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</p:txBody>
      </p:sp>
      <p:sp>
        <p:nvSpPr>
          <p:cNvPr id="2080" name="Line 35"/>
          <p:cNvSpPr>
            <a:spLocks noChangeShapeType="1"/>
          </p:cNvSpPr>
          <p:nvPr/>
        </p:nvSpPr>
        <p:spPr bwMode="auto">
          <a:xfrm>
            <a:off x="162625" y="506057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Text Box 36"/>
          <p:cNvSpPr txBox="1">
            <a:spLocks noChangeArrowheads="1"/>
          </p:cNvSpPr>
          <p:nvPr/>
        </p:nvSpPr>
        <p:spPr bwMode="auto">
          <a:xfrm>
            <a:off x="152400" y="4734870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Friends</a:t>
            </a:r>
          </a:p>
        </p:txBody>
      </p:sp>
      <p:sp>
        <p:nvSpPr>
          <p:cNvPr id="2087" name="Text Box 45"/>
          <p:cNvSpPr txBox="1">
            <a:spLocks noChangeArrowheads="1"/>
          </p:cNvSpPr>
          <p:nvPr/>
        </p:nvSpPr>
        <p:spPr bwMode="auto">
          <a:xfrm>
            <a:off x="0" y="5792389"/>
            <a:ext cx="6880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2092" name="Rectangle 54"/>
          <p:cNvSpPr>
            <a:spLocks noChangeArrowheads="1"/>
          </p:cNvSpPr>
          <p:nvPr/>
        </p:nvSpPr>
        <p:spPr bwMode="auto">
          <a:xfrm>
            <a:off x="2590800" y="25908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here…….. 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96" name="Rectangle 67"/>
          <p:cNvSpPr>
            <a:spLocks noChangeArrowheads="1"/>
          </p:cNvSpPr>
          <p:nvPr/>
        </p:nvSpPr>
        <p:spPr bwMode="auto">
          <a:xfrm>
            <a:off x="2590800" y="3200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Friend’s Name </a:t>
            </a:r>
            <a:r>
              <a:rPr lang="en-US" altLang="en-US" sz="1200" dirty="0"/>
              <a:t>to </a:t>
            </a:r>
            <a:r>
              <a:rPr lang="en-US" altLang="en-US" sz="1200" dirty="0" smtClean="0"/>
              <a:t>Your Name Insert Friend’s post here………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9" name="Rectangle 70"/>
          <p:cNvSpPr>
            <a:spLocks noChangeArrowheads="1"/>
          </p:cNvSpPr>
          <p:nvPr/>
        </p:nvSpPr>
        <p:spPr bwMode="auto">
          <a:xfrm>
            <a:off x="2590800" y="3962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here………..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800" dirty="0"/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652182" y="5792389"/>
            <a:ext cx="593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1295400" y="5789377"/>
            <a:ext cx="6096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2059640" y="4510191"/>
            <a:ext cx="197896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Personal Information</a:t>
            </a:r>
          </a:p>
        </p:txBody>
      </p:sp>
      <p:sp>
        <p:nvSpPr>
          <p:cNvPr id="64" name="Line 2"/>
          <p:cNvSpPr>
            <a:spLocks noChangeShapeType="1"/>
          </p:cNvSpPr>
          <p:nvPr/>
        </p:nvSpPr>
        <p:spPr bwMode="auto">
          <a:xfrm flipV="1">
            <a:off x="2133600" y="4734871"/>
            <a:ext cx="6324600" cy="10114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35"/>
          <p:cNvSpPr txBox="1">
            <a:spLocks noChangeArrowheads="1"/>
          </p:cNvSpPr>
          <p:nvPr/>
        </p:nvSpPr>
        <p:spPr bwMode="auto">
          <a:xfrm>
            <a:off x="2133600" y="4837609"/>
            <a:ext cx="6629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Interests/Hobbies/Activities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____________________________________________________</a:t>
            </a:r>
            <a:endParaRPr lang="en-US" altLang="en-US" sz="1200" b="1" u="sng" dirty="0"/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Favorite Books/Readings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/>
              <a:t> </a:t>
            </a:r>
            <a:r>
              <a:rPr lang="en-US" altLang="en-US" sz="1200" b="1" u="sng" dirty="0" smtClean="0"/>
              <a:t>  ____________________________________________________</a:t>
            </a:r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lvl="0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rgbClr val="959EBD"/>
                </a:solidFill>
              </a:rPr>
              <a:t>Cool changes in my world/career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  _______________________________________________</a:t>
            </a:r>
            <a:endParaRPr lang="en-US" altLang="en-US" sz="1200" b="1" u="sng" dirty="0"/>
          </a:p>
          <a:p>
            <a:pPr lvl="0" eaLnBrk="1" hangingPunct="1">
              <a:spcBef>
                <a:spcPct val="50000"/>
              </a:spcBef>
            </a:pPr>
            <a:endParaRPr lang="en-US" altLang="en-US" sz="1200" u="sng" dirty="0"/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34" y="457201"/>
            <a:ext cx="1922734" cy="198180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2551211"/>
            <a:ext cx="646123" cy="62783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58" y="3219235"/>
            <a:ext cx="646123" cy="627836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3892648"/>
            <a:ext cx="646123" cy="627836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55" y="5131721"/>
            <a:ext cx="646123" cy="627836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" y="5130968"/>
            <a:ext cx="646123" cy="627836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78" y="5130968"/>
            <a:ext cx="646123" cy="62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6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90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Fakepage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hifaKeBook</dc:title>
  <dc:creator>sgilbert</dc:creator>
  <cp:lastModifiedBy>Walker, Rachel</cp:lastModifiedBy>
  <cp:revision>15</cp:revision>
  <dcterms:created xsi:type="dcterms:W3CDTF">2014-04-22T18:09:13Z</dcterms:created>
  <dcterms:modified xsi:type="dcterms:W3CDTF">2016-08-25T16:59:46Z</dcterms:modified>
</cp:coreProperties>
</file>