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0A419-5B09-482D-B14B-3C72D6244881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FE2AF-A7FC-4CD9-ABF6-13E689F78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0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5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8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1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9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2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8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6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D4E1B-F658-4C50-9394-206BB810FB3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3F873-5D59-414B-85B2-F50F81BE7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1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91986"/>
              </p:ext>
            </p:extLst>
          </p:nvPr>
        </p:nvGraphicFramePr>
        <p:xfrm>
          <a:off x="914400" y="3048000"/>
          <a:ext cx="6019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600"/>
                <a:gridCol w="2006600"/>
                <a:gridCol w="2006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Item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Color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Shape (if applicable)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Allies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Axis Powers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Neutral Countries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Major Battles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327212"/>
            <a:ext cx="7620000" cy="20928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Map Title:</a:t>
            </a:r>
            <a:r>
              <a:rPr lang="en-US" sz="2200" b="1" dirty="0">
                <a:solidFill>
                  <a:srgbClr val="C00000"/>
                </a:solidFill>
              </a:rPr>
              <a:t> </a:t>
            </a:r>
            <a:endParaRPr lang="en-US" sz="2200" b="1" dirty="0" smtClean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 smtClean="0"/>
              <a:t>Name:</a:t>
            </a:r>
            <a:endParaRPr lang="en-US" dirty="0"/>
          </a:p>
          <a:p>
            <a:r>
              <a:rPr lang="en-US" dirty="0" smtClean="0"/>
              <a:t>Date:</a:t>
            </a:r>
            <a:endParaRPr lang="en-US" dirty="0"/>
          </a:p>
          <a:p>
            <a:r>
              <a:rPr lang="en-US" dirty="0" smtClean="0"/>
              <a:t>School:</a:t>
            </a:r>
            <a:endParaRPr lang="en-US" dirty="0"/>
          </a:p>
          <a:p>
            <a:r>
              <a:rPr lang="en-US" dirty="0" smtClean="0"/>
              <a:t>Facilitator: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590800"/>
            <a:ext cx="1295400" cy="430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Map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0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23862"/>
            <a:ext cx="7779050" cy="6205538"/>
          </a:xfrm>
          <a:prstGeom prst="rect">
            <a:avLst/>
          </a:prstGeom>
          <a:ln>
            <a:solidFill>
              <a:srgbClr val="C00000">
                <a:alpha val="95000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101038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20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Neder, Emily</dc:creator>
  <cp:lastModifiedBy>sgilbert</cp:lastModifiedBy>
  <cp:revision>7</cp:revision>
  <dcterms:created xsi:type="dcterms:W3CDTF">2014-05-26T20:34:14Z</dcterms:created>
  <dcterms:modified xsi:type="dcterms:W3CDTF">2015-08-20T20:41:14Z</dcterms:modified>
</cp:coreProperties>
</file>