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02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0884E-663B-4DC8-B34C-703F19676FF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565E0-248D-4365-A3DE-AABF9CD42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9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8A9068-C2A9-40A1-8D7F-4B096C23B57A}" type="slidenum">
              <a:rPr lang="en-US" altLang="en-US" smtClean="0"/>
              <a:pPr eaLnBrk="1" hangingPunct="1"/>
              <a:t>1</a:t>
            </a:fld>
            <a:endParaRPr lang="en-US" altLang="en-US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5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77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6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0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0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1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6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3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35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F9F0-B8C5-4F37-8D66-4BC0EDE89A9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0F2B4-B040-46AE-8C19-98FB22837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3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1"/>
          <p:cNvSpPr>
            <a:spLocks noChangeArrowheads="1"/>
          </p:cNvSpPr>
          <p:nvPr/>
        </p:nvSpPr>
        <p:spPr bwMode="auto">
          <a:xfrm>
            <a:off x="0" y="381000"/>
            <a:ext cx="9144000" cy="990600"/>
          </a:xfrm>
          <a:prstGeom prst="rect">
            <a:avLst/>
          </a:prstGeom>
          <a:solidFill>
            <a:srgbClr val="EAEC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1295400" cy="381000"/>
          </a:xfrm>
          <a:solidFill>
            <a:srgbClr val="666699"/>
          </a:solidFill>
        </p:spPr>
        <p:txBody>
          <a:bodyPr/>
          <a:lstStyle/>
          <a:p>
            <a:pPr eaLnBrk="1" hangingPunct="1"/>
            <a:r>
              <a:rPr lang="en-US" altLang="en-US" sz="1400" b="1" dirty="0" err="1" smtClean="0">
                <a:solidFill>
                  <a:schemeClr val="bg1"/>
                </a:solidFill>
              </a:rPr>
              <a:t>faKeBook</a:t>
            </a:r>
            <a:endParaRPr lang="en-US" altLang="en-US" sz="1400" b="1" dirty="0" smtClean="0">
              <a:solidFill>
                <a:schemeClr val="bg1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685800"/>
            <a:ext cx="6400800" cy="4572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en-US" sz="1600" b="1" u="sng" dirty="0" smtClean="0"/>
              <a:t>Leader Here </a:t>
            </a:r>
            <a:r>
              <a:rPr lang="en-US" altLang="en-US" sz="1000" dirty="0" smtClean="0"/>
              <a:t>is </a:t>
            </a:r>
            <a:r>
              <a:rPr lang="en-US" altLang="en-US" sz="1200" b="1" u="sng" dirty="0" smtClean="0"/>
              <a:t>post what you are doing here….</a:t>
            </a:r>
            <a:endParaRPr lang="en-US" altLang="en-US" sz="1200" b="1" dirty="0" smtClean="0"/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1295400" y="0"/>
            <a:ext cx="7620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</a:rPr>
              <a:t>Wall</a:t>
            </a:r>
          </a:p>
        </p:txBody>
      </p:sp>
      <p:sp>
        <p:nvSpPr>
          <p:cNvPr id="2055" name="Rectangle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57400" y="0"/>
            <a:ext cx="8382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>
                <a:solidFill>
                  <a:schemeClr val="bg1"/>
                </a:solidFill>
              </a:rPr>
              <a:t>Photos</a:t>
            </a:r>
          </a:p>
        </p:txBody>
      </p:sp>
      <p:sp>
        <p:nvSpPr>
          <p:cNvPr id="2056" name="Rectangle 10"/>
          <p:cNvSpPr>
            <a:spLocks noChangeArrowheads="1"/>
          </p:cNvSpPr>
          <p:nvPr/>
        </p:nvSpPr>
        <p:spPr bwMode="auto">
          <a:xfrm>
            <a:off x="2895600" y="0"/>
            <a:ext cx="7620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>
                <a:solidFill>
                  <a:schemeClr val="bg1"/>
                </a:solidFill>
              </a:rPr>
              <a:t>Flair</a:t>
            </a:r>
          </a:p>
        </p:txBody>
      </p:sp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3657600" y="0"/>
            <a:ext cx="8382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>
                <a:solidFill>
                  <a:schemeClr val="bg1"/>
                </a:solidFill>
              </a:rPr>
              <a:t>Boxes</a:t>
            </a:r>
          </a:p>
        </p:txBody>
      </p:sp>
      <p:sp>
        <p:nvSpPr>
          <p:cNvPr id="2058" name="Rectangle 12"/>
          <p:cNvSpPr>
            <a:spLocks noChangeArrowheads="1"/>
          </p:cNvSpPr>
          <p:nvPr/>
        </p:nvSpPr>
        <p:spPr bwMode="auto">
          <a:xfrm>
            <a:off x="4495800" y="0"/>
            <a:ext cx="19050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2059" name="Rectangle 13"/>
          <p:cNvSpPr>
            <a:spLocks noChangeArrowheads="1"/>
          </p:cNvSpPr>
          <p:nvPr/>
        </p:nvSpPr>
        <p:spPr bwMode="auto">
          <a:xfrm>
            <a:off x="6400800" y="0"/>
            <a:ext cx="17526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 b="1" dirty="0" smtClean="0">
                <a:solidFill>
                  <a:schemeClr val="bg1"/>
                </a:solidFill>
              </a:rPr>
              <a:t>Student Name: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060" name="Rectangle 14"/>
          <p:cNvSpPr>
            <a:spLocks noChangeArrowheads="1"/>
          </p:cNvSpPr>
          <p:nvPr/>
        </p:nvSpPr>
        <p:spPr bwMode="auto">
          <a:xfrm>
            <a:off x="8153400" y="0"/>
            <a:ext cx="990600" cy="3810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200">
                <a:solidFill>
                  <a:schemeClr val="bg1"/>
                </a:solidFill>
              </a:rPr>
              <a:t>Logout</a:t>
            </a:r>
          </a:p>
        </p:txBody>
      </p:sp>
      <p:sp>
        <p:nvSpPr>
          <p:cNvPr id="2062" name="Line 16"/>
          <p:cNvSpPr>
            <a:spLocks noChangeShapeType="1"/>
          </p:cNvSpPr>
          <p:nvPr/>
        </p:nvSpPr>
        <p:spPr bwMode="auto">
          <a:xfrm>
            <a:off x="162625" y="2456936"/>
            <a:ext cx="16002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5" name="Line 19"/>
          <p:cNvSpPr>
            <a:spLocks noChangeShapeType="1"/>
          </p:cNvSpPr>
          <p:nvPr/>
        </p:nvSpPr>
        <p:spPr bwMode="auto">
          <a:xfrm>
            <a:off x="114300" y="4664080"/>
            <a:ext cx="16002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7" name="Text Box 22"/>
          <p:cNvSpPr txBox="1">
            <a:spLocks noChangeArrowheads="1"/>
          </p:cNvSpPr>
          <p:nvPr/>
        </p:nvSpPr>
        <p:spPr bwMode="auto">
          <a:xfrm>
            <a:off x="2057400" y="1143000"/>
            <a:ext cx="838200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/>
              <a:t>Wall</a:t>
            </a:r>
          </a:p>
        </p:txBody>
      </p:sp>
      <p:sp>
        <p:nvSpPr>
          <p:cNvPr id="2068" name="Text Box 2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895600" y="1143000"/>
            <a:ext cx="762000" cy="254000"/>
          </a:xfrm>
          <a:prstGeom prst="rect">
            <a:avLst/>
          </a:prstGeom>
          <a:solidFill>
            <a:srgbClr val="D9DCE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/>
              <a:t>Info</a:t>
            </a:r>
          </a:p>
        </p:txBody>
      </p:sp>
      <p:sp>
        <p:nvSpPr>
          <p:cNvPr id="2069" name="Text Box 24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657600" y="1143000"/>
            <a:ext cx="762000" cy="254000"/>
          </a:xfrm>
          <a:prstGeom prst="rect">
            <a:avLst/>
          </a:prstGeom>
          <a:solidFill>
            <a:srgbClr val="D9DCE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/>
              <a:t>Photos</a:t>
            </a:r>
          </a:p>
        </p:txBody>
      </p:sp>
      <p:sp>
        <p:nvSpPr>
          <p:cNvPr id="2070" name="Text Box 25"/>
          <p:cNvSpPr txBox="1">
            <a:spLocks noChangeArrowheads="1"/>
          </p:cNvSpPr>
          <p:nvPr/>
        </p:nvSpPr>
        <p:spPr bwMode="auto">
          <a:xfrm>
            <a:off x="4419600" y="1143000"/>
            <a:ext cx="762000" cy="254000"/>
          </a:xfrm>
          <a:prstGeom prst="rect">
            <a:avLst/>
          </a:prstGeom>
          <a:solidFill>
            <a:srgbClr val="D9DCE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>
                <a:solidFill>
                  <a:srgbClr val="3333CC"/>
                </a:solidFill>
              </a:rPr>
              <a:t>Boxes</a:t>
            </a:r>
          </a:p>
        </p:txBody>
      </p:sp>
      <p:sp>
        <p:nvSpPr>
          <p:cNvPr id="2072" name="Rectangle 27"/>
          <p:cNvSpPr>
            <a:spLocks noChangeArrowheads="1"/>
          </p:cNvSpPr>
          <p:nvPr/>
        </p:nvSpPr>
        <p:spPr bwMode="auto">
          <a:xfrm>
            <a:off x="2057400" y="1524000"/>
            <a:ext cx="6172200" cy="838200"/>
          </a:xfrm>
          <a:prstGeom prst="rect">
            <a:avLst/>
          </a:prstGeom>
          <a:solidFill>
            <a:srgbClr val="D9DCE7"/>
          </a:solidFill>
          <a:ln w="9525">
            <a:solidFill>
              <a:srgbClr val="D9DCE7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73" name="Text Box 28"/>
          <p:cNvSpPr txBox="1">
            <a:spLocks noChangeArrowheads="1"/>
          </p:cNvSpPr>
          <p:nvPr/>
        </p:nvSpPr>
        <p:spPr bwMode="auto">
          <a:xfrm>
            <a:off x="2133600" y="1600200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400"/>
          </a:p>
        </p:txBody>
      </p:sp>
      <p:sp>
        <p:nvSpPr>
          <p:cNvPr id="2074" name="Text Box 29"/>
          <p:cNvSpPr txBox="1">
            <a:spLocks noChangeArrowheads="1"/>
          </p:cNvSpPr>
          <p:nvPr/>
        </p:nvSpPr>
        <p:spPr bwMode="auto">
          <a:xfrm>
            <a:off x="2158252" y="1789211"/>
            <a:ext cx="5118847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 dirty="0" smtClean="0"/>
              <a:t>Post Here</a:t>
            </a:r>
            <a:endParaRPr lang="en-US" altLang="en-US" sz="1200" b="1" dirty="0"/>
          </a:p>
        </p:txBody>
      </p:sp>
      <p:sp>
        <p:nvSpPr>
          <p:cNvPr id="2075" name="Text Box 30"/>
          <p:cNvSpPr txBox="1">
            <a:spLocks noChangeArrowheads="1"/>
          </p:cNvSpPr>
          <p:nvPr/>
        </p:nvSpPr>
        <p:spPr bwMode="auto">
          <a:xfrm>
            <a:off x="2133600" y="1524000"/>
            <a:ext cx="2362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343434"/>
                </a:solidFill>
              </a:rPr>
              <a:t>Write something…</a:t>
            </a:r>
          </a:p>
        </p:txBody>
      </p:sp>
      <p:sp>
        <p:nvSpPr>
          <p:cNvPr id="2076" name="Text Box 31"/>
          <p:cNvSpPr txBox="1">
            <a:spLocks noChangeArrowheads="1"/>
          </p:cNvSpPr>
          <p:nvPr/>
        </p:nvSpPr>
        <p:spPr bwMode="auto">
          <a:xfrm>
            <a:off x="7391400" y="1782762"/>
            <a:ext cx="685800" cy="244475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/>
              <a:t>Share</a:t>
            </a:r>
          </a:p>
        </p:txBody>
      </p:sp>
      <p:sp>
        <p:nvSpPr>
          <p:cNvPr id="2077" name="Text Box 33"/>
          <p:cNvSpPr txBox="1">
            <a:spLocks noChangeArrowheads="1"/>
          </p:cNvSpPr>
          <p:nvPr/>
        </p:nvSpPr>
        <p:spPr bwMode="auto">
          <a:xfrm>
            <a:off x="162625" y="2551211"/>
            <a:ext cx="1600200" cy="307777"/>
          </a:xfrm>
          <a:prstGeom prst="rect">
            <a:avLst/>
          </a:prstGeom>
          <a:solidFill>
            <a:srgbClr val="EAEC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 smtClean="0"/>
              <a:t>Basic Information</a:t>
            </a:r>
            <a:endParaRPr lang="en-US" altLang="en-US" sz="1200" dirty="0"/>
          </a:p>
        </p:txBody>
      </p:sp>
      <p:sp>
        <p:nvSpPr>
          <p:cNvPr id="2078" name="Line 32"/>
          <p:cNvSpPr>
            <a:spLocks noChangeShapeType="1"/>
          </p:cNvSpPr>
          <p:nvPr/>
        </p:nvSpPr>
        <p:spPr bwMode="auto">
          <a:xfrm>
            <a:off x="170329" y="2439007"/>
            <a:ext cx="16002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9" name="Text Box 34"/>
          <p:cNvSpPr txBox="1">
            <a:spLocks noChangeArrowheads="1"/>
          </p:cNvSpPr>
          <p:nvPr/>
        </p:nvSpPr>
        <p:spPr bwMode="auto">
          <a:xfrm>
            <a:off x="170328" y="2955920"/>
            <a:ext cx="1734671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dirty="0" smtClean="0">
                <a:solidFill>
                  <a:srgbClr val="959EBD"/>
                </a:solidFill>
              </a:rPr>
              <a:t>Birthday</a:t>
            </a:r>
            <a:r>
              <a:rPr lang="en-US" altLang="en-US" sz="1400" dirty="0">
                <a:solidFill>
                  <a:srgbClr val="959EBD"/>
                </a:solidFill>
              </a:rPr>
              <a:t>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u="sng" dirty="0" smtClean="0"/>
              <a:t>______________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dirty="0" smtClean="0">
                <a:solidFill>
                  <a:srgbClr val="959EBD"/>
                </a:solidFill>
              </a:rPr>
              <a:t>Political Views:</a:t>
            </a:r>
            <a:endParaRPr lang="en-US" altLang="en-US" sz="1400" dirty="0">
              <a:solidFill>
                <a:srgbClr val="959EBD"/>
              </a:solidFill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u="sng" dirty="0" smtClean="0"/>
              <a:t>______________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dirty="0" smtClean="0">
                <a:solidFill>
                  <a:srgbClr val="959EBD"/>
                </a:solidFill>
              </a:rPr>
              <a:t>Religion: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u="sng" dirty="0" smtClean="0"/>
              <a:t>______________</a:t>
            </a:r>
            <a:endParaRPr lang="en-US" altLang="en-US" sz="1400" dirty="0">
              <a:solidFill>
                <a:srgbClr val="959EBD"/>
              </a:solidFill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dirty="0" smtClean="0">
                <a:solidFill>
                  <a:srgbClr val="959EBD"/>
                </a:solidFill>
              </a:rPr>
              <a:t>Hometown: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sz="1400" b="1" u="sng" dirty="0" smtClean="0"/>
              <a:t>______________</a:t>
            </a:r>
          </a:p>
        </p:txBody>
      </p:sp>
      <p:sp>
        <p:nvSpPr>
          <p:cNvPr id="2080" name="Line 35"/>
          <p:cNvSpPr>
            <a:spLocks noChangeShapeType="1"/>
          </p:cNvSpPr>
          <p:nvPr/>
        </p:nvSpPr>
        <p:spPr bwMode="auto">
          <a:xfrm>
            <a:off x="162625" y="5060576"/>
            <a:ext cx="16002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1" name="Text Box 36"/>
          <p:cNvSpPr txBox="1">
            <a:spLocks noChangeArrowheads="1"/>
          </p:cNvSpPr>
          <p:nvPr/>
        </p:nvSpPr>
        <p:spPr bwMode="auto">
          <a:xfrm>
            <a:off x="152400" y="4734870"/>
            <a:ext cx="1600200" cy="307777"/>
          </a:xfrm>
          <a:prstGeom prst="rect">
            <a:avLst/>
          </a:prstGeom>
          <a:solidFill>
            <a:srgbClr val="EAEC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/>
              <a:t>Friends</a:t>
            </a:r>
          </a:p>
        </p:txBody>
      </p:sp>
      <p:sp>
        <p:nvSpPr>
          <p:cNvPr id="2087" name="Text Box 45"/>
          <p:cNvSpPr txBox="1">
            <a:spLocks noChangeArrowheads="1"/>
          </p:cNvSpPr>
          <p:nvPr/>
        </p:nvSpPr>
        <p:spPr bwMode="auto">
          <a:xfrm>
            <a:off x="0" y="5792389"/>
            <a:ext cx="6880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 b="1" dirty="0" smtClean="0"/>
              <a:t>Name Friend</a:t>
            </a:r>
            <a:endParaRPr lang="en-US" altLang="en-US" sz="800" b="1" dirty="0"/>
          </a:p>
        </p:txBody>
      </p:sp>
      <p:sp>
        <p:nvSpPr>
          <p:cNvPr id="2092" name="Rectangle 54"/>
          <p:cNvSpPr>
            <a:spLocks noChangeArrowheads="1"/>
          </p:cNvSpPr>
          <p:nvPr/>
        </p:nvSpPr>
        <p:spPr bwMode="auto">
          <a:xfrm>
            <a:off x="2590800" y="2590800"/>
            <a:ext cx="586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Your Name Insert your post here…….. </a:t>
            </a: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DATE</a:t>
            </a:r>
            <a:endParaRPr lang="en-US" altLang="en-US" sz="1200" dirty="0"/>
          </a:p>
        </p:txBody>
      </p:sp>
      <p:sp>
        <p:nvSpPr>
          <p:cNvPr id="2093" name="Text Box 60"/>
          <p:cNvSpPr txBox="1">
            <a:spLocks noChangeArrowheads="1"/>
          </p:cNvSpPr>
          <p:nvPr/>
        </p:nvSpPr>
        <p:spPr bwMode="auto">
          <a:xfrm>
            <a:off x="2743200" y="5486400"/>
            <a:ext cx="464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2096" name="Rectangle 67"/>
          <p:cNvSpPr>
            <a:spLocks noChangeArrowheads="1"/>
          </p:cNvSpPr>
          <p:nvPr/>
        </p:nvSpPr>
        <p:spPr bwMode="auto">
          <a:xfrm>
            <a:off x="2590800" y="3200400"/>
            <a:ext cx="586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Friend’s Name </a:t>
            </a:r>
            <a:r>
              <a:rPr lang="en-US" altLang="en-US" sz="1200" dirty="0"/>
              <a:t>to </a:t>
            </a:r>
            <a:r>
              <a:rPr lang="en-US" altLang="en-US" sz="1200" dirty="0" smtClean="0"/>
              <a:t>Your Name Insert Friend’s post here………</a:t>
            </a: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DATE</a:t>
            </a:r>
            <a:endParaRPr lang="en-US" altLang="en-US" sz="1200" dirty="0"/>
          </a:p>
        </p:txBody>
      </p:sp>
      <p:sp>
        <p:nvSpPr>
          <p:cNvPr id="2099" name="Rectangle 70"/>
          <p:cNvSpPr>
            <a:spLocks noChangeArrowheads="1"/>
          </p:cNvSpPr>
          <p:nvPr/>
        </p:nvSpPr>
        <p:spPr bwMode="auto">
          <a:xfrm>
            <a:off x="2590800" y="3962400"/>
            <a:ext cx="586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Your Name Insert your post here………..</a:t>
            </a: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dirty="0" smtClean="0"/>
              <a:t>DATE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800" dirty="0"/>
          </a:p>
        </p:txBody>
      </p:sp>
      <p:sp>
        <p:nvSpPr>
          <p:cNvPr id="61" name="Text Box 45"/>
          <p:cNvSpPr txBox="1">
            <a:spLocks noChangeArrowheads="1"/>
          </p:cNvSpPr>
          <p:nvPr/>
        </p:nvSpPr>
        <p:spPr bwMode="auto">
          <a:xfrm>
            <a:off x="652182" y="5792389"/>
            <a:ext cx="593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 b="1" dirty="0" smtClean="0"/>
              <a:t>Name Friend</a:t>
            </a:r>
            <a:endParaRPr lang="en-US" altLang="en-US" sz="800" b="1" dirty="0"/>
          </a:p>
        </p:txBody>
      </p:sp>
      <p:sp>
        <p:nvSpPr>
          <p:cNvPr id="62" name="Text Box 45"/>
          <p:cNvSpPr txBox="1">
            <a:spLocks noChangeArrowheads="1"/>
          </p:cNvSpPr>
          <p:nvPr/>
        </p:nvSpPr>
        <p:spPr bwMode="auto">
          <a:xfrm>
            <a:off x="1295400" y="5789377"/>
            <a:ext cx="609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 b="1" dirty="0" smtClean="0"/>
              <a:t>Name Friend</a:t>
            </a:r>
            <a:endParaRPr lang="en-US" altLang="en-US" sz="800" b="1" dirty="0"/>
          </a:p>
        </p:txBody>
      </p:sp>
      <p:sp>
        <p:nvSpPr>
          <p:cNvPr id="63" name="Text Box 3"/>
          <p:cNvSpPr txBox="1">
            <a:spLocks noChangeArrowheads="1"/>
          </p:cNvSpPr>
          <p:nvPr/>
        </p:nvSpPr>
        <p:spPr bwMode="auto">
          <a:xfrm>
            <a:off x="2059640" y="4510191"/>
            <a:ext cx="19789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/>
              <a:t>Personal Information</a:t>
            </a:r>
          </a:p>
        </p:txBody>
      </p:sp>
      <p:sp>
        <p:nvSpPr>
          <p:cNvPr id="64" name="Line 2"/>
          <p:cNvSpPr>
            <a:spLocks noChangeShapeType="1"/>
          </p:cNvSpPr>
          <p:nvPr/>
        </p:nvSpPr>
        <p:spPr bwMode="auto">
          <a:xfrm flipV="1">
            <a:off x="2133600" y="4734871"/>
            <a:ext cx="6324600" cy="10114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Text Box 35"/>
          <p:cNvSpPr txBox="1">
            <a:spLocks noChangeArrowheads="1"/>
          </p:cNvSpPr>
          <p:nvPr/>
        </p:nvSpPr>
        <p:spPr bwMode="auto">
          <a:xfrm>
            <a:off x="2133600" y="4837609"/>
            <a:ext cx="6629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 smtClean="0">
                <a:solidFill>
                  <a:srgbClr val="959EBD"/>
                </a:solidFill>
              </a:rPr>
              <a:t>Interests/Hobbies/Activities</a:t>
            </a:r>
            <a:r>
              <a:rPr lang="en-US" altLang="en-US" sz="1200" b="1" u="sng" dirty="0" smtClean="0">
                <a:solidFill>
                  <a:srgbClr val="959EBD"/>
                </a:solidFill>
              </a:rPr>
              <a:t>:</a:t>
            </a:r>
            <a:r>
              <a:rPr lang="en-US" altLang="en-US" sz="1200" b="1" u="sng" dirty="0" smtClean="0"/>
              <a:t>____________________________________________________</a:t>
            </a:r>
            <a:endParaRPr lang="en-US" altLang="en-US" sz="1200" b="1" u="sng" dirty="0"/>
          </a:p>
          <a:p>
            <a:pPr eaLnBrk="1" hangingPunct="1">
              <a:spcBef>
                <a:spcPct val="50000"/>
              </a:spcBef>
            </a:pPr>
            <a:endParaRPr lang="en-US" altLang="en-US" sz="800" dirty="0"/>
          </a:p>
          <a:p>
            <a:pPr eaLnBrk="1" hangingPunct="1">
              <a:spcBef>
                <a:spcPct val="50000"/>
              </a:spcBef>
            </a:pPr>
            <a:r>
              <a:rPr lang="en-US" altLang="en-US" sz="1200" dirty="0" smtClean="0">
                <a:solidFill>
                  <a:srgbClr val="959EBD"/>
                </a:solidFill>
              </a:rPr>
              <a:t>Favorite Books/Readings</a:t>
            </a:r>
            <a:r>
              <a:rPr lang="en-US" altLang="en-US" sz="1200" b="1" u="sng" dirty="0" smtClean="0">
                <a:solidFill>
                  <a:srgbClr val="959EBD"/>
                </a:solidFill>
              </a:rPr>
              <a:t>:</a:t>
            </a:r>
            <a:r>
              <a:rPr lang="en-US" altLang="en-US" sz="1200" b="1" u="sng" dirty="0"/>
              <a:t> </a:t>
            </a:r>
            <a:r>
              <a:rPr lang="en-US" altLang="en-US" sz="1200" b="1" u="sng" dirty="0" smtClean="0"/>
              <a:t>  ____________________________________________________</a:t>
            </a:r>
          </a:p>
          <a:p>
            <a:pPr eaLnBrk="1" hangingPunct="1">
              <a:spcBef>
                <a:spcPct val="50000"/>
              </a:spcBef>
            </a:pPr>
            <a:endParaRPr lang="en-US" altLang="en-US" sz="800" dirty="0"/>
          </a:p>
          <a:p>
            <a:pPr lvl="0" eaLnBrk="1" hangingPunct="1">
              <a:spcBef>
                <a:spcPct val="50000"/>
              </a:spcBef>
            </a:pPr>
            <a:r>
              <a:rPr lang="en-US" altLang="en-US" sz="1200" dirty="0">
                <a:solidFill>
                  <a:srgbClr val="959EBD"/>
                </a:solidFill>
              </a:rPr>
              <a:t>Cool changes in my world/career</a:t>
            </a:r>
            <a:r>
              <a:rPr lang="en-US" altLang="en-US" sz="1200" b="1" u="sng" dirty="0" smtClean="0">
                <a:solidFill>
                  <a:srgbClr val="959EBD"/>
                </a:solidFill>
              </a:rPr>
              <a:t>:</a:t>
            </a:r>
            <a:r>
              <a:rPr lang="en-US" altLang="en-US" sz="1200" b="1" u="sng" dirty="0" smtClean="0"/>
              <a:t>  _______________________________________________</a:t>
            </a:r>
            <a:endParaRPr lang="en-US" altLang="en-US" sz="1200" b="1" u="sng" dirty="0"/>
          </a:p>
          <a:p>
            <a:pPr lvl="0" eaLnBrk="1" hangingPunct="1">
              <a:spcBef>
                <a:spcPct val="50000"/>
              </a:spcBef>
            </a:pPr>
            <a:endParaRPr lang="en-US" altLang="en-US" sz="1200" u="sng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34" y="457201"/>
            <a:ext cx="1922734" cy="19818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20" y="2551211"/>
            <a:ext cx="646123" cy="62783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58" y="3219235"/>
            <a:ext cx="646123" cy="62783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20" y="3892648"/>
            <a:ext cx="646123" cy="627836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555" y="5131721"/>
            <a:ext cx="646123" cy="627836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82" y="5130968"/>
            <a:ext cx="646123" cy="6278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" y="5130968"/>
            <a:ext cx="646123" cy="62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4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94</Words>
  <Application>Microsoft Office PowerPoint</Application>
  <PresentationFormat>On-screen Show (4:3)</PresentationFormat>
  <Paragraphs>41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faKeBook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hifaKeBook</dc:title>
  <dc:creator>sgilbert</dc:creator>
  <cp:lastModifiedBy>sgilbert</cp:lastModifiedBy>
  <cp:revision>18</cp:revision>
  <dcterms:created xsi:type="dcterms:W3CDTF">2014-04-22T18:09:13Z</dcterms:created>
  <dcterms:modified xsi:type="dcterms:W3CDTF">2014-10-31T13:23:20Z</dcterms:modified>
</cp:coreProperties>
</file>