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3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1512-76CD-45C8-A2AF-0BEC092A3734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9AF0-FD02-4A47-B0C5-4A3D0245E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dirty="0" smtClean="0">
                <a:latin typeface="Adobe Gothic Std B" pitchFamily="34" charset="-128"/>
                <a:ea typeface="Adobe Gothic Std B" pitchFamily="34" charset="-128"/>
              </a:rPr>
              <a:t>WANTED</a:t>
            </a:r>
            <a:br>
              <a:rPr lang="en-US" sz="6600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by the FBI</a:t>
            </a:r>
            <a:endParaRPr lang="en-US" sz="6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411069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Wanted for the murder of Bob Sheldon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2860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Armed and Dangerous</a:t>
            </a:r>
          </a:p>
          <a:p>
            <a:r>
              <a:rPr lang="en-US" dirty="0" smtClean="0"/>
              <a:t>Has a scar on the left side of his cheek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39" y="1872241"/>
            <a:ext cx="1837647" cy="2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ages6.fanpop.com/image/photos/35100000/johnnycakes-3-johnny-cade-35136588-500-4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52" y="1872241"/>
            <a:ext cx="1835244" cy="27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Johnny “Johnnycake” Cade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38942"/>
            <a:ext cx="6324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Description</a:t>
            </a:r>
          </a:p>
          <a:p>
            <a:r>
              <a:rPr lang="en-US" sz="1200" dirty="0" smtClean="0"/>
              <a:t>Date of Birth: </a:t>
            </a:r>
            <a:r>
              <a:rPr lang="en-US" sz="1200" dirty="0" smtClean="0"/>
              <a:t>3-1-53</a:t>
            </a:r>
            <a:endParaRPr lang="en-US" sz="1200" dirty="0" smtClean="0"/>
          </a:p>
          <a:p>
            <a:r>
              <a:rPr lang="en-US" sz="1200" dirty="0" smtClean="0"/>
              <a:t>Age: 16</a:t>
            </a:r>
          </a:p>
          <a:p>
            <a:r>
              <a:rPr lang="en-US" sz="1200" dirty="0" smtClean="0"/>
              <a:t>Height: 5’7 Weight: 125 lbs. Hair Color: Black  Eye Color:  Dark Brown</a:t>
            </a:r>
          </a:p>
          <a:p>
            <a:r>
              <a:rPr lang="en-US" sz="1200" dirty="0" smtClean="0"/>
              <a:t>Remarks:</a:t>
            </a:r>
          </a:p>
          <a:p>
            <a:r>
              <a:rPr lang="en-US" sz="1200" dirty="0" smtClean="0"/>
              <a:t>The Federal Bureau of Investigation is seeking the whereabouts of this person.</a:t>
            </a:r>
          </a:p>
          <a:p>
            <a:r>
              <a:rPr lang="en-US" sz="1200" dirty="0" smtClean="0"/>
              <a:t>SHOULD BE CONSIDERED ARMED AND EXTREMELY DANGEROUS.</a:t>
            </a:r>
          </a:p>
          <a:p>
            <a:r>
              <a:rPr lang="en-US" sz="1200" dirty="0" smtClean="0"/>
              <a:t>If you have any information concerning this person, please call 1-800-CALL-FBI or dial 911.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WANTED by the FBI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WANTED</dc:title>
  <dc:creator>Ferguson, Traci</dc:creator>
  <cp:lastModifiedBy>Ferguson, Traci</cp:lastModifiedBy>
  <cp:revision>4</cp:revision>
  <dcterms:created xsi:type="dcterms:W3CDTF">2015-04-02T18:16:35Z</dcterms:created>
  <dcterms:modified xsi:type="dcterms:W3CDTF">2015-04-02T19:06:59Z</dcterms:modified>
</cp:coreProperties>
</file>